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2" r:id="rId16"/>
    <p:sldId id="274" r:id="rId17"/>
    <p:sldId id="275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A7B4-2F52-4994-955C-91B9B60FF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42702A-9842-4F45-BCBB-6FDDC5409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F6DF4-DAC0-4956-942D-49200FF4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61C46-CB9F-48F7-9F74-20CDC617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1D1B3-0587-44A7-A9F7-EF9BCAD7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54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CAE8-41A7-40A9-BE5B-8E7C6DAF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0B7C4-4633-4BC9-8075-27898D4ED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B3767-CCBC-4319-BE88-308703C4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531D1-FB29-415B-8E4D-08B54789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C6D1-5DD9-4519-BF36-522F7098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3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7A79E9-DA51-4339-95EC-E211CAC9C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7DD95-9ABF-4F91-8694-FE2F99A80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310B8-BCAE-4BFC-A992-55B22BD7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BBEA3-B31A-4400-8685-FC903538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EA047-36B6-42F9-8300-39B67E28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EADC-94A8-4B8C-A5A0-20AFDD53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10F08-E55F-425A-80EA-E857F9E7B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A24AB-0FA1-48F7-AADF-7D25DA37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3C49E-D4ED-4E23-8AF6-B1918A15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58255-4AD5-4A8E-B288-0032477B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4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82DB-4D7E-492A-99F0-FE5DDE5A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26803-1808-442D-BC44-03A94A4EA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B3A40-0D70-40DB-B199-1B6CD4DD0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924C5-309A-4318-8BEC-75009818B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41DF1-0D81-4C40-B3DB-854670DFF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5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9956-96F5-4EEF-ABD4-B55EC640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A195C-ED26-49F2-9D36-54153A9D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E4772-759A-4050-822C-6F3BEFE98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3F72B-5BA2-4FF2-8A0D-34E165D0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3FD0B-5926-4852-9DC7-960FF8B5F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B250B-105A-4296-B826-A4D2287D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1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2A-546C-41B8-8716-0C95883C6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0905D-890B-411B-BA03-BECC03343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B46B7-2617-48B1-A20D-5A9C352A3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8BC5A-19A3-4C44-B115-8D0D93BB2E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87D99-9828-4C5F-8F81-C6F713E33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4D60C2-E458-4A1F-9233-54B78AD2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675171-1F24-41EB-8448-E94B1024B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A5FEBE-0843-4F16-97F7-B56005AE1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0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EA4E-1E27-46D1-9C13-ADE8C5B1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7BA320-715B-4D62-BA84-59605FB0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28E41-0542-4CE5-ACFD-40D65E2DD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529B4-4EA8-423A-ABDA-025D549B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3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00CB7-6940-4135-861B-383ED225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2A464-88A5-4B23-9DE9-290D03C4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421EC-CDBE-41CC-96A1-0A49907BB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7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0E86-2E86-4212-8A27-3739A2095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81423-B425-4134-935D-04602009F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36026-6718-4639-BF3F-2E02B8A0F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CFE50-C2B7-4E37-A099-172DA1602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F0B59-2FF3-4C81-BD6C-001EA3A8E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93883-9A72-4208-B3E7-6C883281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5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6D5D7-075C-4B59-9BCD-2295DA42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8E7F1-590A-4B47-83D7-A3BEDDD361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C13C7-E751-4667-8582-3A0AD8840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D7D67-583B-4D62-B644-F72CC7F4D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61A08-BC1F-43B1-B66E-CF002D4A1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72360-BB83-4B20-ADBA-1EDEAB4C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3CFBA0-BCFA-4AF7-AF16-F2B9C6C6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BB2BA-B3F7-42AF-8128-1C4ECE394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C4B32-A2E9-401A-98ED-C68203064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23188-0570-4E40-8F8F-5B64D614CA6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17CAD-9A10-45A2-A8C5-115450CDD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2E543-2F78-4FD0-ADB6-9F0F48DE3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6A4C9-B888-4E3A-A353-0E10CE764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endix.com/refguide/xpath-keywords-and-system-variables" TargetMode="External"/><Relationship Id="rId2" Type="http://schemas.openxmlformats.org/officeDocument/2006/relationships/hyperlink" Target="https://docs.mendix.com/refguide/xpath-constraint-function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endix.com/refguide/xpath-expression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ettingstarted.mendixcloud.com/link/module/22/lecture/12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B2FF-C8F5-478F-874D-766AFF50A0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0B94B-4932-4DB4-9E44-5CB897FE49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33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92380-9917-40EF-B7AE-91484A79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41"/>
            <a:ext cx="12192000" cy="5249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2E646-2439-41A7-9EC0-1F12E48C8245}"/>
              </a:ext>
            </a:extLst>
          </p:cNvPr>
          <p:cNvSpPr txBox="1"/>
          <p:nvPr/>
        </p:nvSpPr>
        <p:spPr>
          <a:xfrm>
            <a:off x="4049485" y="5878286"/>
            <a:ext cx="283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destination entity</a:t>
            </a:r>
          </a:p>
        </p:txBody>
      </p:sp>
    </p:spTree>
    <p:extLst>
      <p:ext uri="{BB962C8B-B14F-4D97-AF65-F5344CB8AC3E}">
        <p14:creationId xmlns:p14="http://schemas.microsoft.com/office/powerpoint/2010/main" val="1417297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594B-B2BE-42A7-B022-1135B7F9C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656E1-D7E1-4959-8F3E-29E888DF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13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779E68-5CA7-4A22-A562-B4E50D838E21}"/>
              </a:ext>
            </a:extLst>
          </p:cNvPr>
          <p:cNvSpPr txBox="1"/>
          <p:nvPr/>
        </p:nvSpPr>
        <p:spPr>
          <a:xfrm>
            <a:off x="3442996" y="5993637"/>
            <a:ext cx="4469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this is the destination attribute and value</a:t>
            </a:r>
          </a:p>
        </p:txBody>
      </p:sp>
    </p:spTree>
    <p:extLst>
      <p:ext uri="{BB962C8B-B14F-4D97-AF65-F5344CB8AC3E}">
        <p14:creationId xmlns:p14="http://schemas.microsoft.com/office/powerpoint/2010/main" val="2560222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E28CB-B6FC-4D2F-B224-54AD28E11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2799"/>
            <a:ext cx="12192000" cy="3472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8CEDB-BF67-46D9-9388-0A714C7F2F32}"/>
              </a:ext>
            </a:extLst>
          </p:cNvPr>
          <p:cNvSpPr txBox="1"/>
          <p:nvPr/>
        </p:nvSpPr>
        <p:spPr>
          <a:xfrm>
            <a:off x="933061" y="895739"/>
            <a:ext cx="357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constraint navigates this path</a:t>
            </a:r>
          </a:p>
        </p:txBody>
      </p:sp>
    </p:spTree>
    <p:extLst>
      <p:ext uri="{BB962C8B-B14F-4D97-AF65-F5344CB8AC3E}">
        <p14:creationId xmlns:p14="http://schemas.microsoft.com/office/powerpoint/2010/main" val="356486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C85EB-EF5A-43AF-84C1-954391B99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32" y="251969"/>
            <a:ext cx="9097645" cy="6354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2B6528-F515-4646-A2B7-E127A218EB34}"/>
              </a:ext>
            </a:extLst>
          </p:cNvPr>
          <p:cNvSpPr txBox="1"/>
          <p:nvPr/>
        </p:nvSpPr>
        <p:spPr>
          <a:xfrm>
            <a:off x="261257" y="811763"/>
            <a:ext cx="138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XPath Syntax</a:t>
            </a:r>
          </a:p>
        </p:txBody>
      </p:sp>
    </p:spTree>
    <p:extLst>
      <p:ext uri="{BB962C8B-B14F-4D97-AF65-F5344CB8AC3E}">
        <p14:creationId xmlns:p14="http://schemas.microsoft.com/office/powerpoint/2010/main" val="186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DE3B72-69C1-41F0-909A-459C0147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80" y="0"/>
            <a:ext cx="981962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1F71FF-2D80-4017-887D-29ABE8C8A898}"/>
              </a:ext>
            </a:extLst>
          </p:cNvPr>
          <p:cNvSpPr txBox="1"/>
          <p:nvPr/>
        </p:nvSpPr>
        <p:spPr>
          <a:xfrm>
            <a:off x="242596" y="811763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XPath Tokens</a:t>
            </a:r>
          </a:p>
        </p:txBody>
      </p:sp>
    </p:spTree>
    <p:extLst>
      <p:ext uri="{BB962C8B-B14F-4D97-AF65-F5344CB8AC3E}">
        <p14:creationId xmlns:p14="http://schemas.microsoft.com/office/powerpoint/2010/main" val="3953155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64321-4BE0-4ED1-8450-B2C2E037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841" y="168787"/>
            <a:ext cx="7307575" cy="6520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9BECC-DB95-4C8C-9A9A-101DD116334C}"/>
              </a:ext>
            </a:extLst>
          </p:cNvPr>
          <p:cNvSpPr txBox="1"/>
          <p:nvPr/>
        </p:nvSpPr>
        <p:spPr>
          <a:xfrm>
            <a:off x="457200" y="690465"/>
            <a:ext cx="171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XPath Operators</a:t>
            </a:r>
          </a:p>
        </p:txBody>
      </p:sp>
    </p:spTree>
    <p:extLst>
      <p:ext uri="{BB962C8B-B14F-4D97-AF65-F5344CB8AC3E}">
        <p14:creationId xmlns:p14="http://schemas.microsoft.com/office/powerpoint/2010/main" val="1671325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9F5C19-ADB1-472C-8FC0-6A42B2FABAC8}"/>
              </a:ext>
            </a:extLst>
          </p:cNvPr>
          <p:cNvSpPr txBox="1"/>
          <p:nvPr/>
        </p:nvSpPr>
        <p:spPr>
          <a:xfrm>
            <a:off x="1476463" y="1602298"/>
            <a:ext cx="599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https://docs.mendix.com/refguide/xpath-constraint-functions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D15C9-AA7E-4DF3-AC25-719062A1CD83}"/>
              </a:ext>
            </a:extLst>
          </p:cNvPr>
          <p:cNvSpPr txBox="1"/>
          <p:nvPr/>
        </p:nvSpPr>
        <p:spPr>
          <a:xfrm>
            <a:off x="922789" y="1048624"/>
            <a:ext cx="16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XPath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5C666-8D90-4FAD-9A9C-0155363ED9F5}"/>
              </a:ext>
            </a:extLst>
          </p:cNvPr>
          <p:cNvSpPr txBox="1"/>
          <p:nvPr/>
        </p:nvSpPr>
        <p:spPr>
          <a:xfrm>
            <a:off x="1476463" y="3682767"/>
            <a:ext cx="704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https://docs.mendix.com/refguide/xpath-keywords-and-system-variables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BE6B4-2451-4586-8271-C05FB32417AF}"/>
              </a:ext>
            </a:extLst>
          </p:cNvPr>
          <p:cNvSpPr txBox="1"/>
          <p:nvPr/>
        </p:nvSpPr>
        <p:spPr>
          <a:xfrm>
            <a:off x="922788" y="2944427"/>
            <a:ext cx="371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XPath Keywords and System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68840-8E2A-429B-A399-BCB4451B3968}"/>
              </a:ext>
            </a:extLst>
          </p:cNvPr>
          <p:cNvSpPr txBox="1"/>
          <p:nvPr/>
        </p:nvSpPr>
        <p:spPr>
          <a:xfrm>
            <a:off x="1040235" y="488637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XPath Exists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42792-B7B0-45E4-AA63-32A03172ECD2}"/>
              </a:ext>
            </a:extLst>
          </p:cNvPr>
          <p:cNvSpPr txBox="1"/>
          <p:nvPr/>
        </p:nvSpPr>
        <p:spPr>
          <a:xfrm>
            <a:off x="1619075" y="5624711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https://docs.mendix.com/refguide/xpath-expressions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858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71C976-735C-4D32-859F-E2EEAA279AA0}"/>
              </a:ext>
            </a:extLst>
          </p:cNvPr>
          <p:cNvSpPr/>
          <p:nvPr/>
        </p:nvSpPr>
        <p:spPr>
          <a:xfrm>
            <a:off x="1208013" y="1444652"/>
            <a:ext cx="8900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[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Menlo"/>
              </a:rPr>
              <a:t>OrderManagement.SupplierProductDetail_Product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 = $Product] [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Menlo"/>
              </a:rPr>
              <a:t>OrderManagement.SupplierProductDetail_Supplier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/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Menlo"/>
              </a:rPr>
              <a:t>OrderManagement.Supplier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/Active]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FD5026-A15B-480A-9025-5643334ACEE1}"/>
              </a:ext>
            </a:extLst>
          </p:cNvPr>
          <p:cNvSpPr/>
          <p:nvPr/>
        </p:nvSpPr>
        <p:spPr>
          <a:xfrm>
            <a:off x="1266736" y="2711389"/>
            <a:ext cx="8900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[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Menlo"/>
              </a:rPr>
              <a:t>OrderManagement.SupplierProductDetail_Product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 = $Product]</a:t>
            </a:r>
          </a:p>
          <a:p>
            <a:r>
              <a:rPr lang="en-US" dirty="0">
                <a:solidFill>
                  <a:srgbClr val="C7254E"/>
                </a:solidFill>
                <a:latin typeface="Menlo"/>
              </a:rPr>
              <a:t>and</a:t>
            </a:r>
          </a:p>
          <a:p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[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Menlo"/>
              </a:rPr>
              <a:t>OrderManagement.SupplierProductDetail_Supplier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/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Menlo"/>
              </a:rPr>
              <a:t>OrderManagement.Supplier</a:t>
            </a:r>
            <a:r>
              <a:rPr lang="en-US" b="0" i="0" dirty="0">
                <a:solidFill>
                  <a:srgbClr val="C7254E"/>
                </a:solidFill>
                <a:effectLst/>
                <a:latin typeface="Menlo"/>
              </a:rPr>
              <a:t>/Active]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D6A8E-4906-4859-85BA-9A27B18C1599}"/>
              </a:ext>
            </a:extLst>
          </p:cNvPr>
          <p:cNvSpPr txBox="1"/>
          <p:nvPr/>
        </p:nvSpPr>
        <p:spPr>
          <a:xfrm>
            <a:off x="1057013" y="763398"/>
            <a:ext cx="14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operator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74FCD-8821-4413-9EDF-961F071EE7A5}"/>
              </a:ext>
            </a:extLst>
          </p:cNvPr>
          <p:cNvSpPr txBox="1"/>
          <p:nvPr/>
        </p:nvSpPr>
        <p:spPr>
          <a:xfrm>
            <a:off x="654341" y="2216520"/>
            <a:ext cx="168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equivalent to: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946B1-A314-42A6-8084-4A356B6B1DA8}"/>
              </a:ext>
            </a:extLst>
          </p:cNvPr>
          <p:cNvSpPr txBox="1"/>
          <p:nvPr/>
        </p:nvSpPr>
        <p:spPr>
          <a:xfrm>
            <a:off x="906011" y="4832059"/>
            <a:ext cx="130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 operator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84684-64E0-4B52-A043-BA700424D6BF}"/>
              </a:ext>
            </a:extLst>
          </p:cNvPr>
          <p:cNvSpPr txBox="1"/>
          <p:nvPr/>
        </p:nvSpPr>
        <p:spPr>
          <a:xfrm>
            <a:off x="1182248" y="5280761"/>
            <a:ext cx="10003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OrderManagement.SupplierProductDetail_Product</a:t>
            </a:r>
            <a:r>
              <a:rPr lang="en-US" dirty="0"/>
              <a:t>/</a:t>
            </a:r>
            <a:r>
              <a:rPr lang="en-US" dirty="0" err="1"/>
              <a:t>OrderManagement.Product</a:t>
            </a:r>
            <a:r>
              <a:rPr lang="en-US" dirty="0"/>
              <a:t>/</a:t>
            </a:r>
            <a:r>
              <a:rPr lang="en-US" dirty="0" err="1"/>
              <a:t>ToBeOrdered</a:t>
            </a:r>
            <a:br>
              <a:rPr lang="en-US" dirty="0"/>
            </a:br>
            <a:r>
              <a:rPr lang="en-US" b="1" dirty="0"/>
              <a:t>or</a:t>
            </a:r>
            <a:br>
              <a:rPr lang="en-US" dirty="0"/>
            </a:br>
            <a:r>
              <a:rPr lang="en-US" dirty="0" err="1"/>
              <a:t>OrderManagement.SupplierProductDetail_Product</a:t>
            </a:r>
            <a:r>
              <a:rPr lang="en-US" dirty="0"/>
              <a:t>/</a:t>
            </a:r>
            <a:r>
              <a:rPr lang="en-US" dirty="0" err="1"/>
              <a:t>OrderManagement.Product</a:t>
            </a:r>
            <a:r>
              <a:rPr lang="en-US" dirty="0"/>
              <a:t>/</a:t>
            </a:r>
            <a:r>
              <a:rPr lang="en-US" dirty="0" err="1"/>
              <a:t>TotalStock</a:t>
            </a:r>
            <a:r>
              <a:rPr lang="en-US" dirty="0"/>
              <a:t> &lt;=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OrderManagement.SupplierProductDetail_Product</a:t>
            </a:r>
            <a:r>
              <a:rPr lang="en-US" dirty="0"/>
              <a:t>/</a:t>
            </a:r>
            <a:r>
              <a:rPr lang="en-US" dirty="0" err="1"/>
              <a:t>OrderManagement.Product</a:t>
            </a:r>
            <a:r>
              <a:rPr lang="en-US" dirty="0"/>
              <a:t>/</a:t>
            </a:r>
            <a:r>
              <a:rPr lang="en-US" dirty="0" err="1"/>
              <a:t>MinimalStock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35892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26B86C-34A9-40CE-86DC-9D3052C3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XPath Constraints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63BDD-0DD9-48CB-99C5-945282D2B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entity that you are retrieving in the domain model.</a:t>
            </a:r>
          </a:p>
          <a:p>
            <a:r>
              <a:rPr lang="en-US" dirty="0"/>
              <a:t>From that entity, identify the path to the attributes and/or associations you want to constrain on.</a:t>
            </a:r>
          </a:p>
          <a:p>
            <a:r>
              <a:rPr lang="en-US" dirty="0"/>
              <a:t>Construct the XPath expression using the building blocks above.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38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9E570-2739-4D74-91D3-82975FB5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9AA8-9355-48F4-BBF0-C2728C937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https://gettingstarted.mendixcloud.com/link/module/22/lecture/122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547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6E1976-0145-4719-ADAC-7E16B839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87" y="1240971"/>
            <a:ext cx="9956409" cy="5244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6EC9CA-A01E-4BB7-8996-CDDCEB4E6AB8}"/>
              </a:ext>
            </a:extLst>
          </p:cNvPr>
          <p:cNvSpPr txBox="1"/>
          <p:nvPr/>
        </p:nvSpPr>
        <p:spPr>
          <a:xfrm>
            <a:off x="914400" y="429208"/>
            <a:ext cx="77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XPath is a database agnostic query language used to navigate the database model</a:t>
            </a:r>
          </a:p>
        </p:txBody>
      </p:sp>
    </p:spTree>
    <p:extLst>
      <p:ext uri="{BB962C8B-B14F-4D97-AF65-F5344CB8AC3E}">
        <p14:creationId xmlns:p14="http://schemas.microsoft.com/office/powerpoint/2010/main" val="103482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95956-30E2-4411-B7EB-82B1F45B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2" y="1726163"/>
            <a:ext cx="10859668" cy="4619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CCCCDA-69D9-4FCC-8C6A-11B2EA6FE8BB}"/>
              </a:ext>
            </a:extLst>
          </p:cNvPr>
          <p:cNvSpPr txBox="1"/>
          <p:nvPr/>
        </p:nvSpPr>
        <p:spPr>
          <a:xfrm>
            <a:off x="793102" y="690465"/>
            <a:ext cx="488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can be used to constrain data is shown in a list…</a:t>
            </a:r>
          </a:p>
        </p:txBody>
      </p:sp>
    </p:spTree>
    <p:extLst>
      <p:ext uri="{BB962C8B-B14F-4D97-AF65-F5344CB8AC3E}">
        <p14:creationId xmlns:p14="http://schemas.microsoft.com/office/powerpoint/2010/main" val="423016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8FF42-E9D5-41BE-9163-D27C0AC8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4" y="2052735"/>
            <a:ext cx="10949913" cy="4454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708D98-F1AB-4C7F-AA1E-AB45A0F3CF81}"/>
              </a:ext>
            </a:extLst>
          </p:cNvPr>
          <p:cNvSpPr txBox="1"/>
          <p:nvPr/>
        </p:nvSpPr>
        <p:spPr>
          <a:xfrm>
            <a:off x="793102" y="1026367"/>
            <a:ext cx="418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…constrain what data the user can select…</a:t>
            </a:r>
          </a:p>
        </p:txBody>
      </p:sp>
    </p:spTree>
    <p:extLst>
      <p:ext uri="{BB962C8B-B14F-4D97-AF65-F5344CB8AC3E}">
        <p14:creationId xmlns:p14="http://schemas.microsoft.com/office/powerpoint/2010/main" val="419709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B92B2-4A23-4974-95EF-FFD4AAA4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18" y="1707503"/>
            <a:ext cx="9529205" cy="4861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927C6-2E6F-49CD-9365-D6F79408D9FC}"/>
              </a:ext>
            </a:extLst>
          </p:cNvPr>
          <p:cNvSpPr txBox="1"/>
          <p:nvPr/>
        </p:nvSpPr>
        <p:spPr>
          <a:xfrm>
            <a:off x="830424" y="690465"/>
            <a:ext cx="4674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…or constrain data retrieved from the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8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38A24-D8FC-4D20-9CA4-887AB5F7C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96" y="1922106"/>
            <a:ext cx="9832988" cy="3266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E91B09-A34B-4CC0-9AD6-12BCC1E3EA85}"/>
              </a:ext>
            </a:extLst>
          </p:cNvPr>
          <p:cNvSpPr txBox="1"/>
          <p:nvPr/>
        </p:nvSpPr>
        <p:spPr>
          <a:xfrm>
            <a:off x="774441" y="802433"/>
            <a:ext cx="5428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an example, assume we have three entities as shown</a:t>
            </a:r>
          </a:p>
        </p:txBody>
      </p:sp>
    </p:spTree>
    <p:extLst>
      <p:ext uri="{BB962C8B-B14F-4D97-AF65-F5344CB8AC3E}">
        <p14:creationId xmlns:p14="http://schemas.microsoft.com/office/powerpoint/2010/main" val="130563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545ED-1A20-4AAB-B95D-99CE9108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87"/>
            <a:ext cx="12192000" cy="5226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D8E2D-6C0B-4529-A612-A6DAC93DD9CE}"/>
              </a:ext>
            </a:extLst>
          </p:cNvPr>
          <p:cNvSpPr txBox="1"/>
          <p:nvPr/>
        </p:nvSpPr>
        <p:spPr>
          <a:xfrm>
            <a:off x="513184" y="5710335"/>
            <a:ext cx="11562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constraint above retrieves the Orders which contain the product named Ferrari 599XX.  The constraint navigates from</a:t>
            </a:r>
            <a:br>
              <a:rPr lang="en-US" dirty="0"/>
            </a:br>
            <a:r>
              <a:rPr lang="en-US" dirty="0"/>
              <a:t>Order to the Product.</a:t>
            </a:r>
          </a:p>
        </p:txBody>
      </p:sp>
    </p:spTree>
    <p:extLst>
      <p:ext uri="{BB962C8B-B14F-4D97-AF65-F5344CB8AC3E}">
        <p14:creationId xmlns:p14="http://schemas.microsoft.com/office/powerpoint/2010/main" val="100840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6FD05-0E9C-49B7-A000-656EB9146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03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692E1-AB6B-4F62-AEBE-C8F85A1DCA68}"/>
              </a:ext>
            </a:extLst>
          </p:cNvPr>
          <p:cNvSpPr txBox="1"/>
          <p:nvPr/>
        </p:nvSpPr>
        <p:spPr>
          <a:xfrm>
            <a:off x="1222310" y="5701004"/>
            <a:ext cx="10407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first part is added by </a:t>
            </a:r>
            <a:r>
              <a:rPr lang="en-US" dirty="0" err="1"/>
              <a:t>Mendix</a:t>
            </a:r>
            <a:r>
              <a:rPr lang="en-US" dirty="0"/>
              <a:t> and represents the starting entity.  You won't have to add this.  </a:t>
            </a:r>
            <a:r>
              <a:rPr lang="en-US" dirty="0" err="1"/>
              <a:t>Mendix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determines based on the context.  </a:t>
            </a:r>
            <a:r>
              <a:rPr lang="en-US" dirty="0" err="1"/>
              <a:t>OrderManagement</a:t>
            </a:r>
            <a:r>
              <a:rPr lang="en-US" dirty="0"/>
              <a:t> is the name of the module in which the domain model</a:t>
            </a:r>
            <a:br>
              <a:rPr lang="en-US" dirty="0"/>
            </a:br>
            <a:r>
              <a:rPr lang="en-US" dirty="0"/>
              <a:t>results and Order is the entity in the domain model.</a:t>
            </a:r>
          </a:p>
        </p:txBody>
      </p:sp>
    </p:spTree>
    <p:extLst>
      <p:ext uri="{BB962C8B-B14F-4D97-AF65-F5344CB8AC3E}">
        <p14:creationId xmlns:p14="http://schemas.microsoft.com/office/powerpoint/2010/main" val="335446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694D7-42B0-472F-8B94-8028D3C0B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905"/>
            <a:ext cx="12192000" cy="5369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E09EEB-6C27-418E-9ACF-4CA12B42C23B}"/>
              </a:ext>
            </a:extLst>
          </p:cNvPr>
          <p:cNvSpPr txBox="1"/>
          <p:nvPr/>
        </p:nvSpPr>
        <p:spPr>
          <a:xfrm>
            <a:off x="1026367" y="5831633"/>
            <a:ext cx="510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part represents the path from Order to Product.</a:t>
            </a:r>
          </a:p>
        </p:txBody>
      </p:sp>
    </p:spTree>
    <p:extLst>
      <p:ext uri="{BB962C8B-B14F-4D97-AF65-F5344CB8AC3E}">
        <p14:creationId xmlns:p14="http://schemas.microsoft.com/office/powerpoint/2010/main" val="4003425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302</Words>
  <Application>Microsoft Office PowerPoint</Application>
  <PresentationFormat>Widescreen</PresentationFormat>
  <Paragraphs>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Menlo</vt:lpstr>
      <vt:lpstr>Office Theme</vt:lpstr>
      <vt:lpstr>XPath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Constructing XPath Constraints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XPath</dc:title>
  <dc:creator>Ross T Hightower</dc:creator>
  <cp:lastModifiedBy>Ross T Hightower</cp:lastModifiedBy>
  <cp:revision>5</cp:revision>
  <dcterms:created xsi:type="dcterms:W3CDTF">2018-10-09T17:58:50Z</dcterms:created>
  <dcterms:modified xsi:type="dcterms:W3CDTF">2018-10-09T18:47:39Z</dcterms:modified>
</cp:coreProperties>
</file>